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412" r:id="rId3"/>
    <p:sldId id="461" r:id="rId4"/>
    <p:sldId id="472" r:id="rId5"/>
    <p:sldId id="473" r:id="rId6"/>
    <p:sldId id="474" r:id="rId7"/>
    <p:sldId id="476" r:id="rId8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00" autoAdjust="0"/>
  </p:normalViewPr>
  <p:slideViewPr>
    <p:cSldViewPr snapToGrid="0" snapToObjects="1">
      <p:cViewPr varScale="1">
        <p:scale>
          <a:sx n="125" d="100"/>
          <a:sy n="125" d="100"/>
        </p:scale>
        <p:origin x="12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1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07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9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Cross-Platform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Uniform System Tools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31" y="1159359"/>
            <a:ext cx="8023336" cy="3763019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In a perfect world, we could write once and run anywhere. 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Unfortunately reality can be pesky, especially when it comes to…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C000"/>
                </a:solidFill>
              </a:rPr>
              <a:t>System library </a:t>
            </a:r>
            <a:r>
              <a:rPr lang="en-US" dirty="0"/>
              <a:t>differences (e.g.: threading, networking)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C000"/>
                </a:solidFill>
              </a:rPr>
              <a:t>Architectural</a:t>
            </a:r>
            <a:r>
              <a:rPr lang="en-US" dirty="0"/>
              <a:t> variation (e.g., memory models / spaces)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C000"/>
                </a:solidFill>
              </a:rPr>
              <a:t>Filesystem</a:t>
            </a:r>
            <a:r>
              <a:rPr lang="en-US" dirty="0"/>
              <a:t> incompatibility (delimiters, permissions, forks)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Python’s standard library attempts to simplify many of these issues by providing a unified layer on top of the OS, along with ways to peek under the system hood when necessary for proper function / optimization.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53701"/>
            <a:ext cx="8564089" cy="837009"/>
          </a:xfrm>
        </p:spPr>
        <p:txBody>
          <a:bodyPr/>
          <a:lstStyle/>
          <a:p>
            <a:r>
              <a:rPr lang="en-US" dirty="0"/>
              <a:t>Cross Platform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03B74C-CD75-4DE8-BEC2-9C477FDC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09429"/>
            <a:ext cx="7734300" cy="4177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Platform and OS information can be accessed via built-in modules.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4F2BD-3084-4D16-B495-661EC58F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1339"/>
            <a:ext cx="8564088" cy="580907"/>
          </a:xfrm>
        </p:spPr>
        <p:txBody>
          <a:bodyPr/>
          <a:lstStyle/>
          <a:p>
            <a:r>
              <a:rPr lang="en-US" dirty="0"/>
              <a:t>Platform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5DEC-BA9F-48B4-985F-119E60381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84355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1821-4FB3-49A9-BE0A-5D6CB45E230E}"/>
              </a:ext>
            </a:extLst>
          </p:cNvPr>
          <p:cNvSpPr txBox="1"/>
          <p:nvPr/>
        </p:nvSpPr>
        <p:spPr>
          <a:xfrm>
            <a:off x="2029562" y="1411247"/>
            <a:ext cx="5084875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platform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"Display:"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os.environ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"DISPLAY"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"Process ID:"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os.getpid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"System:"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platform.system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"Processor:"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platform.processor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nPython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version:"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platform.python_version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"Python variant:"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platform.python_implementation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8FA2-56D2-4963-B0DF-F3BD23DF89ED}"/>
              </a:ext>
            </a:extLst>
          </p:cNvPr>
          <p:cNvSpPr txBox="1"/>
          <p:nvPr/>
        </p:nvSpPr>
        <p:spPr>
          <a:xfrm>
            <a:off x="2029562" y="3351350"/>
            <a:ext cx="5084875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Display: 172.25.42.1:0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 ID: 835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System: Linux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Processor: x86_64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version: 3.8.2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variant: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CPython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D8A8B63-988E-4968-9588-BB7481264840}"/>
              </a:ext>
            </a:extLst>
          </p:cNvPr>
          <p:cNvSpPr/>
          <p:nvPr/>
        </p:nvSpPr>
        <p:spPr>
          <a:xfrm rot="5400000">
            <a:off x="4438889" y="3136636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03B74C-CD75-4DE8-BEC2-9C477FDC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71849"/>
            <a:ext cx="7734300" cy="4177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are also approaches to access time and CPU usage information.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4F2BD-3084-4D16-B495-661EC58F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591"/>
            <a:ext cx="8564088" cy="580907"/>
          </a:xfrm>
        </p:spPr>
        <p:txBody>
          <a:bodyPr/>
          <a:lstStyle/>
          <a:p>
            <a:r>
              <a:rPr lang="en-US" dirty="0"/>
              <a:t>Application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5DEC-BA9F-48B4-985F-119E60381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1821-4FB3-49A9-BE0A-5D6CB45E230E}"/>
              </a:ext>
            </a:extLst>
          </p:cNvPr>
          <p:cNvSpPr txBox="1"/>
          <p:nvPr/>
        </p:nvSpPr>
        <p:spPr>
          <a:xfrm>
            <a:off x="1647170" y="1510573"/>
            <a:ext cx="5849660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start_time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Seconds from epoch (1970/01/01)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start_tick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time.perf_counter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Performance ticks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"Began at"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time.ctime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start_time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start_tick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"ticks"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(5)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end_time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end_tick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time.perf_counter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cpu_time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time.thread_time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"Ended at"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time.ctime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end_time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end_tick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"ticks"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"CPU Usage: %f seconds"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cpu_time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8FA2-56D2-4963-B0DF-F3BD23DF89ED}"/>
              </a:ext>
            </a:extLst>
          </p:cNvPr>
          <p:cNvSpPr txBox="1"/>
          <p:nvPr/>
        </p:nvSpPr>
        <p:spPr>
          <a:xfrm>
            <a:off x="1647170" y="4026714"/>
            <a:ext cx="584966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Began at Sat May 30 14:31:34 2020 - 127336.351930723 ticks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Ended at Sat May 30 14:31:39 2020 - 127341.357444623 ticks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CPU Usage: 0.021685 seconds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D8A8B63-988E-4968-9588-BB7481264840}"/>
              </a:ext>
            </a:extLst>
          </p:cNvPr>
          <p:cNvSpPr/>
          <p:nvPr/>
        </p:nvSpPr>
        <p:spPr>
          <a:xfrm rot="5400000">
            <a:off x="4438890" y="3699050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03B74C-CD75-4DE8-BEC2-9C477FDC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66699"/>
            <a:ext cx="7734300" cy="4177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multi-level logging to track different types of behavior.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4F2BD-3084-4D16-B495-661EC58F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5701"/>
            <a:ext cx="8564088" cy="580907"/>
          </a:xfrm>
        </p:spPr>
        <p:txBody>
          <a:bodyPr/>
          <a:lstStyle/>
          <a:p>
            <a:r>
              <a:rPr lang="en-US" dirty="0"/>
              <a:t>Standardized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5DEC-BA9F-48B4-985F-119E60381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1821-4FB3-49A9-BE0A-5D6CB45E230E}"/>
              </a:ext>
            </a:extLst>
          </p:cNvPr>
          <p:cNvSpPr txBox="1"/>
          <p:nvPr/>
        </p:nvSpPr>
        <p:spPr>
          <a:xfrm>
            <a:off x="1787182" y="1363937"/>
            <a:ext cx="5569635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logging.basicConfig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(filename=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"example.log"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level=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logging.DEBUG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logging.debug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"This message should go to the log file"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logging.info(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"So should this"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logging.warning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"And this, too"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logging.disable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logging.ERROR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logging.error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"But not this one!"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logging.critical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"We’ll see this one, though."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logging.log(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logging.WARNING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"Not this one either."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logging.log(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logging.CRITICAL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"Oh, and this one!"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8FA2-56D2-4963-B0DF-F3BD23DF89ED}"/>
              </a:ext>
            </a:extLst>
          </p:cNvPr>
          <p:cNvSpPr txBox="1"/>
          <p:nvPr/>
        </p:nvSpPr>
        <p:spPr>
          <a:xfrm>
            <a:off x="1787182" y="3715021"/>
            <a:ext cx="5569635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DEBUG:root:This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message should go to the log file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INFO:root:So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should this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WARNING:root:And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this, too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CRITICAL:root:We’ll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see this one, though.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CRITICAL:root:Oh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and this one!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D8A8B63-988E-4968-9588-BB7481264840}"/>
              </a:ext>
            </a:extLst>
          </p:cNvPr>
          <p:cNvSpPr/>
          <p:nvPr/>
        </p:nvSpPr>
        <p:spPr>
          <a:xfrm rot="5400000">
            <a:off x="4438889" y="3469173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03B74C-CD75-4DE8-BEC2-9C477FDC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76" y="864147"/>
            <a:ext cx="7986044" cy="4177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Command line parameters have rich support from the argument parser: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4F2BD-3084-4D16-B495-661EC58F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72971"/>
            <a:ext cx="8564088" cy="580907"/>
          </a:xfrm>
        </p:spPr>
        <p:txBody>
          <a:bodyPr/>
          <a:lstStyle/>
          <a:p>
            <a:r>
              <a:rPr lang="en-US" dirty="0"/>
              <a:t>Command Line Argument Parsing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5DEC-BA9F-48B4-985F-119E60381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1821-4FB3-49A9-BE0A-5D6CB45E230E}"/>
              </a:ext>
            </a:extLst>
          </p:cNvPr>
          <p:cNvSpPr txBox="1"/>
          <p:nvPr/>
        </p:nvSpPr>
        <p:spPr>
          <a:xfrm>
            <a:off x="1331008" y="1256503"/>
            <a:ext cx="6481984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argparse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sys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argparse.ArgumentParser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(description=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proggy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parser.add_help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parser.add_argument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"?"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default=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help=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"path to do the thing"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parser.add_argument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"--version"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action=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version=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"%(prog)s 1.0\n"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parser.add_argument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"--debug"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"debug"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action=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store_true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help=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"debug mode"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parser.parse_args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"Debug mode: %s; Path: %s\n"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(str(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config.debug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config.path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8FA2-56D2-4963-B0DF-F3BD23DF89ED}"/>
              </a:ext>
            </a:extLst>
          </p:cNvPr>
          <p:cNvSpPr txBox="1"/>
          <p:nvPr/>
        </p:nvSpPr>
        <p:spPr>
          <a:xfrm>
            <a:off x="1331008" y="2934791"/>
            <a:ext cx="2371456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python3 arg_ex.py –V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arg_ex.py 1.0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python3 arg_ex.py –-debug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 mode: True; Path: ./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python3 arg_ex.py ../WAT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 mode: False; Path: ../WAT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F4874-A622-465A-A277-5A9570EF2037}"/>
              </a:ext>
            </a:extLst>
          </p:cNvPr>
          <p:cNvSpPr txBox="1"/>
          <p:nvPr/>
        </p:nvSpPr>
        <p:spPr>
          <a:xfrm>
            <a:off x="3751605" y="2934791"/>
            <a:ext cx="4061388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python3 arg_ex.py –h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usage: arg_ex.py [-h] [-V] [-d] [path]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proggy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positional arguments: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path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to do the thing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optional arguments: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-h, --help     show this help message and exit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-V, --version  show program's version number and exit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-d, --debug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debug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9998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52926-79A4-4CF1-B73B-DD1AF04F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184621"/>
            <a:ext cx="7734300" cy="4006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has built-in </a:t>
            </a:r>
            <a:r>
              <a:rPr lang="en-US" b="1" dirty="0">
                <a:solidFill>
                  <a:srgbClr val="FFC000"/>
                </a:solidFill>
              </a:rPr>
              <a:t>curses</a:t>
            </a:r>
            <a:r>
              <a:rPr lang="en-US" dirty="0"/>
              <a:t> support for text user interfaces.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BC4C0D-2D0F-43AC-94F4-CC995C95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5347"/>
            <a:ext cx="8564088" cy="639702"/>
          </a:xfrm>
        </p:spPr>
        <p:txBody>
          <a:bodyPr/>
          <a:lstStyle/>
          <a:p>
            <a:r>
              <a:rPr lang="en-US"/>
              <a:t>Text User Interface (TUI)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DC88C-7B92-4F87-A05C-808E244F4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8F25B-B929-4A13-9D74-DFB83E06137B}"/>
              </a:ext>
            </a:extLst>
          </p:cNvPr>
          <p:cNvSpPr txBox="1"/>
          <p:nvPr/>
        </p:nvSpPr>
        <p:spPr>
          <a:xfrm>
            <a:off x="1137124" y="1681302"/>
            <a:ext cx="4193848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curses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curses.textpad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Textbox, rectangle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screen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curses.initscr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curses.noecho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curses.cbreak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screen.addstr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(0, 0,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"Enter message, then press Ctrl-G:"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window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curses.newwin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(5, 30, 2, 1)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h, w, y, x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rectangle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(screen,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1, 0, 7, 32)    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win, y1, x1, y2, x2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screen.refresh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                 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Draw to the screen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box = Textbox(window)             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Create a textbox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box.edit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                       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Enable editing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curses.endwin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                  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End curses mode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"Message:\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box.gather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B30E-9A48-439F-885D-F7CCC8F8C105}"/>
              </a:ext>
            </a:extLst>
          </p:cNvPr>
          <p:cNvSpPr txBox="1"/>
          <p:nvPr/>
        </p:nvSpPr>
        <p:spPr>
          <a:xfrm>
            <a:off x="5447055" y="1676758"/>
            <a:ext cx="2559819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message, then Ctrl-G: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┌───────────────────────────────┐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│                               │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│                               │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│                               │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│                               │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│                               │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└───────────────────────────────┘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66957-23F1-4D74-BD92-7A0658DDF623}"/>
              </a:ext>
            </a:extLst>
          </p:cNvPr>
          <p:cNvSpPr txBox="1"/>
          <p:nvPr/>
        </p:nvSpPr>
        <p:spPr>
          <a:xfrm>
            <a:off x="5447055" y="3528351"/>
            <a:ext cx="2559820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not a potato.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Ok, maybe I'm a bit potato-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A40F6F-9B66-4CE8-83F8-DBDFB3A35C16}"/>
              </a:ext>
            </a:extLst>
          </p:cNvPr>
          <p:cNvSpPr/>
          <p:nvPr/>
        </p:nvSpPr>
        <p:spPr>
          <a:xfrm rot="5400000">
            <a:off x="6593854" y="3201674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906C91-7628-4F7C-BE11-0BB66CEE21C0}"/>
              </a:ext>
            </a:extLst>
          </p:cNvPr>
          <p:cNvSpPr/>
          <p:nvPr/>
        </p:nvSpPr>
        <p:spPr>
          <a:xfrm>
            <a:off x="5255904" y="2125891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2A790E-B52C-463D-AA04-D91719E689BF}"/>
              </a:ext>
            </a:extLst>
          </p:cNvPr>
          <p:cNvSpPr txBox="1">
            <a:spLocks/>
          </p:cNvSpPr>
          <p:nvPr/>
        </p:nvSpPr>
        <p:spPr bwMode="auto">
          <a:xfrm>
            <a:off x="704850" y="4436739"/>
            <a:ext cx="7734300" cy="4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Curses also has mouse and direct key entry support!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9E9043-BCE0-4F92-81C8-5DDC858CB021}"/>
              </a:ext>
            </a:extLst>
          </p:cNvPr>
          <p:cNvSpPr/>
          <p:nvPr/>
        </p:nvSpPr>
        <p:spPr>
          <a:xfrm>
            <a:off x="5515497" y="1984195"/>
            <a:ext cx="25598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not a potato.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Ok, maybe I'm a bit potato-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6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  <p:bldP spid="10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40659</TotalTime>
  <Words>1036</Words>
  <Application>Microsoft Office PowerPoint</Application>
  <PresentationFormat>On-screen Show (16:9)</PresentationFormat>
  <Paragraphs>152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Cross-Platform Framework</vt:lpstr>
      <vt:lpstr>Cross Platform Development</vt:lpstr>
      <vt:lpstr>Platform Information</vt:lpstr>
      <vt:lpstr>Application Timing</vt:lpstr>
      <vt:lpstr>Standardized Logging</vt:lpstr>
      <vt:lpstr>Command Line Argument Parsing</vt:lpstr>
      <vt:lpstr>Text User Interface (TUI)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779</cp:revision>
  <cp:lastPrinted>2014-01-31T19:29:42Z</cp:lastPrinted>
  <dcterms:created xsi:type="dcterms:W3CDTF">2013-09-18T13:46:37Z</dcterms:created>
  <dcterms:modified xsi:type="dcterms:W3CDTF">2021-05-24T17:52:35Z</dcterms:modified>
</cp:coreProperties>
</file>